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and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and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Nadpis bude zde.…"/>
          <p:cNvSpPr txBox="1"/>
          <p:nvPr/>
        </p:nvSpPr>
        <p:spPr>
          <a:xfrm>
            <a:off x="3691336" y="2874645"/>
            <a:ext cx="17001328" cy="7966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900">
                <a:latin typeface="Bebas Neue Bold"/>
                <a:ea typeface="Bebas Neue Bold"/>
                <a:cs typeface="Bebas Neue Bold"/>
                <a:sym typeface="Bebas Neue Bold"/>
              </a:defRPr>
            </a:pPr>
            <a:r>
              <a:t>Nadpis bude zde.</a:t>
            </a:r>
          </a:p>
          <a:p>
            <a:pPr>
              <a:defRPr sz="3900">
                <a:latin typeface="Roboto"/>
                <a:ea typeface="Roboto"/>
                <a:cs typeface="Roboto"/>
                <a:sym typeface="Roboto"/>
              </a:defRPr>
            </a:pPr>
            <a:r>
              <a:t>Ostatní text bude zde…</a:t>
            </a:r>
          </a:p>
          <a:p>
            <a:pPr>
              <a:defRPr sz="3900">
                <a:latin typeface="Roboto"/>
                <a:ea typeface="Roboto"/>
                <a:cs typeface="Roboto"/>
                <a:sym typeface="Roboto"/>
              </a:defRPr>
            </a:pPr>
          </a:p>
          <a:p>
            <a:pPr>
              <a:defRPr sz="3900">
                <a:latin typeface="Roboto"/>
                <a:ea typeface="Roboto"/>
                <a:cs typeface="Roboto"/>
                <a:sym typeface="Roboto"/>
              </a:defRPr>
            </a:pPr>
          </a:p>
          <a:p>
            <a:pPr>
              <a:defRPr sz="3900">
                <a:latin typeface="Roboto"/>
                <a:ea typeface="Roboto"/>
                <a:cs typeface="Roboto"/>
                <a:sym typeface="Roboto"/>
              </a:defRPr>
            </a:pPr>
          </a:p>
          <a:p>
            <a:pPr>
              <a:defRPr sz="3900">
                <a:latin typeface="Roboto"/>
                <a:ea typeface="Roboto"/>
                <a:cs typeface="Roboto"/>
                <a:sym typeface="Roboto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